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1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89CF5-5B10-D741-A609-7AFEDD28A692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18F2E-9655-5942-A24B-74B70B16B0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10 =</a:t>
            </a:r>
            <a:endParaRPr lang="en-US" sz="7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3=</a:t>
            </a:r>
            <a:endParaRPr lang="en-US" sz="7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4 =</a:t>
            </a:r>
            <a:endParaRPr lang="en-US" sz="7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2=</a:t>
            </a:r>
            <a:endParaRPr lang="en-US" sz="7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3=</a:t>
            </a:r>
            <a:endParaRPr lang="en-US" sz="7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5=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5=</a:t>
            </a:r>
            <a:endParaRPr lang="en-US" sz="7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smtClean="0"/>
              <a:t> 10 </a:t>
            </a:r>
            <a:r>
              <a:rPr lang="en-US" sz="7200" dirty="0" smtClean="0"/>
              <a:t>=</a:t>
            </a:r>
            <a:endParaRPr lang="en-US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3=</a:t>
            </a:r>
            <a:endParaRPr lang="en-US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2=</a:t>
            </a:r>
            <a:endParaRPr lang="en-US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5=</a:t>
            </a:r>
            <a:endParaRPr lang="en-US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3=</a:t>
            </a:r>
            <a:endParaRPr lang="en-US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3700" y="2286000"/>
            <a:ext cx="4000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2 </a:t>
            </a:r>
            <a:r>
              <a:rPr lang="en-US" sz="7200" dirty="0" err="1" smtClean="0"/>
              <a:t>x</a:t>
            </a:r>
            <a:r>
              <a:rPr lang="en-US" sz="7200" dirty="0" smtClean="0"/>
              <a:t> 1 =</a:t>
            </a:r>
            <a:endParaRPr lang="en-US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80</Words>
  <Application>Microsoft Macintosh PowerPoint</Application>
  <PresentationFormat>On-screen Show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5</cp:revision>
  <dcterms:created xsi:type="dcterms:W3CDTF">2011-04-05T11:04:26Z</dcterms:created>
  <dcterms:modified xsi:type="dcterms:W3CDTF">2011-04-05T11:09:00Z</dcterms:modified>
</cp:coreProperties>
</file>